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7" r:id="rId5"/>
    <p:sldId id="259" r:id="rId6"/>
    <p:sldId id="260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A6BA4-47DD-46A3-ACDF-6DBB7501D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7D26D-2670-4EE6-B59C-1E16CC403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DB23-5312-4CAE-BE3D-CBCBEE24D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79F5A-1BE6-4CA8-ADD5-FA2BEDA1D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B321F-782D-4707-AF2D-A7E2C5FE8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795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96E11-6404-42EF-8840-DEB4E6D20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146978-933A-41A5-A47F-241354740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3D94B-B91E-487A-9A7A-39D7704AC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49C9C-4DD7-48AB-9BC3-503FEAC3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35C8F-B786-47BD-AE17-C8AA624FF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93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F4694C-967A-4F01-9A66-96A74C621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83AA86-D1EC-4DDF-BDBB-CE08CE34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60840-71E0-4FF1-B021-46B8DD36E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29845-57EC-4AC8-84B1-B45069FC8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B61DB-A720-4460-898D-FF4327340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69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2C93A-4C4E-4F25-AF1B-7AE0BAF9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1450C-4885-442F-AB64-3EFC83F93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B2423-6DC1-4810-A7A8-7CB7B8FBA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A2997-DC8D-4147-B57B-F137AA621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49B3-09DF-470A-9FFB-098C14677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88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2F3B7-9DF7-4C8D-80D5-EBF313265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B59B6-C4C5-4842-9D31-AAE287E9C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7089B-EB18-453F-A878-D317BE462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08757-F1FA-4389-B1ED-CAE9E6B48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801C3-6052-45D0-9171-9D0C98588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74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263C8-C9B9-4191-9CA2-B4DF4D0C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8704B-A420-43A7-81E2-3C0D1AF7D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33DD76-50F4-4FD7-A6D3-40C4897BE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EDA132-F3EA-41B0-8C75-25A80381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69ABD3-8FE7-4510-A67B-F071CEB44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9D37B-CFDF-478A-84EB-ADF9F8416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33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F6C76-7E3F-4B59-8864-A105BD179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135A2-21A9-4C77-99C6-0443259C9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DDA0A-FB9D-4F69-A746-ABDF68F62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4D4BB4-BBE1-44A5-86EC-B70240E4B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F59690-88DB-4FCE-9DB8-36A0818737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FD4813-8FC4-4C40-B982-F8C97C9FC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A4EB0E-9722-4CD7-BE3B-42EF2245C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C258B0-76F3-4A38-81DF-183F1C6E0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1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755F-55AD-4583-931C-172AAED65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638D63-A1A0-4FCB-97B8-90DA4A5DD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345CE1-1D2A-4DC8-BBD0-73CAC46B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F6AAC0-5431-49EE-AA54-10E1D5EA4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04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BD6C2E-04B9-49F3-A86A-E155AC6B6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78FFD2-7535-4927-986C-A122EA8CB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93212-DA65-4CD5-909B-55543ECD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07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F8BEE-49DF-429B-86B9-A5D0BA520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EDF8F-8288-41B0-A6D0-72D02F2C5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21A8EA-F0F4-42E3-B1DD-41B4F7463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57039-F1C7-435C-A731-201AA268A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F4882-2C8F-4E2A-A8DC-D7F85503C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995AB5-07B2-4F5A-9BF3-36F3409C1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4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045C7-B812-4023-AD7E-8E82C57AC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E04589-3E2B-4532-9B8D-FE4D9608CB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577E0B-50F3-434A-B44C-20D7CECC8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530FD7-36AE-478B-B4AF-4D2A1FA59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34B6C-09A0-43FB-B867-778B6EE56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693C51-B033-4384-B333-2A4D3646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765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462907-483C-40BE-8D6E-6695A89C5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AE4FC-4587-478B-BCE3-AFF1F20C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7D6F2-CD7C-4B1A-AA63-A12A4A96DE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204F0-87F2-4ACA-A43F-24D96FFD1C4E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71819-18CB-4725-8C4E-ECD326B9D7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00C99-3265-4CE6-8019-5B66B12B99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C3CED-EFB0-4668-A843-3F205FD32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57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306552031?app_id=12296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E7D45-848A-4CE1-84DA-E4B00B2424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137298-91E9-4267-8663-E2337F7756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07D19B-A8C6-4574-A504-199F89CC5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78" y="1122362"/>
            <a:ext cx="10764211" cy="573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2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4B50-D3BB-4D4B-BDA6-7D38B227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Online Media 4" title="Befriending Network Final">
            <a:hlinkClick r:id="" action="ppaction://media"/>
            <a:extLst>
              <a:ext uri="{FF2B5EF4-FFF2-40B4-BE49-F238E27FC236}">
                <a16:creationId xmlns:a16="http://schemas.microsoft.com/office/drawing/2014/main" id="{C7BE72B8-F5E5-4366-B42F-3938B680318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58337" y="1786855"/>
            <a:ext cx="7804813" cy="439010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5B835A2-3AE4-4E12-B525-CDEDA12460F5}"/>
              </a:ext>
            </a:extLst>
          </p:cNvPr>
          <p:cNvSpPr/>
          <p:nvPr/>
        </p:nvSpPr>
        <p:spPr>
          <a:xfrm>
            <a:off x="455157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848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E7D45-848A-4CE1-84DA-E4B00B2424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137298-91E9-4267-8663-E2337F7756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07D19B-A8C6-4574-A504-199F89CC5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89" y="1122362"/>
            <a:ext cx="10764211" cy="57356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16B4D-71D8-47E0-92D0-34A964BC5003}"/>
              </a:ext>
            </a:extLst>
          </p:cNvPr>
          <p:cNvSpPr txBox="1"/>
          <p:nvPr/>
        </p:nvSpPr>
        <p:spPr>
          <a:xfrm>
            <a:off x="1895912" y="1409350"/>
            <a:ext cx="44042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So, on behalf of</a:t>
            </a:r>
          </a:p>
        </p:txBody>
      </p:sp>
    </p:spTree>
    <p:extLst>
      <p:ext uri="{BB962C8B-B14F-4D97-AF65-F5344CB8AC3E}">
        <p14:creationId xmlns:p14="http://schemas.microsoft.com/office/powerpoint/2010/main" val="2615397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6107C-1AF5-42ED-9B1F-2459CD3FD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Pamela &amp; Jo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C133AA-D55E-48B2-9D87-55F2FBFD1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496" y="1934251"/>
            <a:ext cx="4943007" cy="3690779"/>
          </a:xfrm>
        </p:spPr>
      </p:pic>
    </p:spTree>
    <p:extLst>
      <p:ext uri="{BB962C8B-B14F-4D97-AF65-F5344CB8AC3E}">
        <p14:creationId xmlns:p14="http://schemas.microsoft.com/office/powerpoint/2010/main" val="367169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B7BF-9E33-45E0-8FE1-736B5E0EB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Amanda and Catherine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4338B7-8227-435E-AA8A-F7D7205321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826" y="2144704"/>
            <a:ext cx="4486014" cy="3364511"/>
          </a:xfrm>
        </p:spPr>
      </p:pic>
    </p:spTree>
    <p:extLst>
      <p:ext uri="{BB962C8B-B14F-4D97-AF65-F5344CB8AC3E}">
        <p14:creationId xmlns:p14="http://schemas.microsoft.com/office/powerpoint/2010/main" val="4205212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D54F0-EC2F-4227-A6ED-DF3D96B80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Alessandro and George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485195-B359-41F3-B748-4712788AF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646" y="1879134"/>
            <a:ext cx="5755662" cy="4297561"/>
          </a:xfrm>
        </p:spPr>
      </p:pic>
    </p:spTree>
    <p:extLst>
      <p:ext uri="{BB962C8B-B14F-4D97-AF65-F5344CB8AC3E}">
        <p14:creationId xmlns:p14="http://schemas.microsoft.com/office/powerpoint/2010/main" val="389262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CD3B7-94E5-4765-BCD9-26FEDB61D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C1509-0312-4C79-B06C-CC285E0BB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7200" dirty="0">
                <a:solidFill>
                  <a:srgbClr val="FF0000"/>
                </a:solidFill>
              </a:rPr>
              <a:t>Queenie, Kitty, </a:t>
            </a:r>
            <a:r>
              <a:rPr lang="en-GB" sz="7200" dirty="0" err="1">
                <a:solidFill>
                  <a:srgbClr val="FF0000"/>
                </a:solidFill>
              </a:rPr>
              <a:t>Jim,Charlotte</a:t>
            </a:r>
            <a:r>
              <a:rPr lang="en-GB" sz="7200">
                <a:solidFill>
                  <a:srgbClr val="FF0000"/>
                </a:solidFill>
              </a:rPr>
              <a:t>, Ann, and </a:t>
            </a:r>
            <a:r>
              <a:rPr lang="en-GB" sz="7200" dirty="0">
                <a:solidFill>
                  <a:srgbClr val="FF0000"/>
                </a:solidFill>
              </a:rPr>
              <a:t>all of us at The Voluntary Network, Thank you so much for your support x</a:t>
            </a:r>
          </a:p>
        </p:txBody>
      </p:sp>
    </p:spTree>
    <p:extLst>
      <p:ext uri="{BB962C8B-B14F-4D97-AF65-F5344CB8AC3E}">
        <p14:creationId xmlns:p14="http://schemas.microsoft.com/office/powerpoint/2010/main" val="2986831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41</Words>
  <Application>Microsoft Office PowerPoint</Application>
  <PresentationFormat>Widescreen</PresentationFormat>
  <Paragraphs>5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Pamela &amp; Jo</vt:lpstr>
      <vt:lpstr>Amanda and Catherine</vt:lpstr>
      <vt:lpstr>Alessandro and George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Marketing</dc:creator>
  <cp:lastModifiedBy>Marketing</cp:lastModifiedBy>
  <cp:revision>20</cp:revision>
  <dcterms:created xsi:type="dcterms:W3CDTF">2019-11-07T12:51:22Z</dcterms:created>
  <dcterms:modified xsi:type="dcterms:W3CDTF">2019-11-08T10:27:44Z</dcterms:modified>
</cp:coreProperties>
</file>